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709" autoAdjust="0"/>
  </p:normalViewPr>
  <p:slideViewPr>
    <p:cSldViewPr>
      <p:cViewPr varScale="1">
        <p:scale>
          <a:sx n="70" d="100"/>
          <a:sy n="70" d="100"/>
        </p:scale>
        <p:origin x="-51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20D1CB5-F0EA-4DC4-809C-936E15F72625}" type="datetimeFigureOut">
              <a:rPr lang="en-US" smtClean="0"/>
              <a:pPr/>
              <a:t>12/5/2013</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7DF2A71E-CE6F-4F7E-AA4D-6D863ABBBCF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20D1CB5-F0EA-4DC4-809C-936E15F72625}" type="datetimeFigureOut">
              <a:rPr lang="en-US" smtClean="0"/>
              <a:pPr/>
              <a:t>12/5/2013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F2A71E-CE6F-4F7E-AA4D-6D863ABBBCF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20D1CB5-F0EA-4DC4-809C-936E15F72625}" type="datetimeFigureOut">
              <a:rPr lang="en-US" smtClean="0"/>
              <a:pPr/>
              <a:t>12/5/2013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F2A71E-CE6F-4F7E-AA4D-6D863ABBBCF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20D1CB5-F0EA-4DC4-809C-936E15F72625}" type="datetimeFigureOut">
              <a:rPr lang="en-US" smtClean="0"/>
              <a:pPr/>
              <a:t>12/5/2013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F2A71E-CE6F-4F7E-AA4D-6D863ABBBCF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20D1CB5-F0EA-4DC4-809C-936E15F72625}" type="datetimeFigureOut">
              <a:rPr lang="en-US" smtClean="0"/>
              <a:pPr/>
              <a:t>12/5/2013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F2A71E-CE6F-4F7E-AA4D-6D863ABBBCF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20D1CB5-F0EA-4DC4-809C-936E15F72625}" type="datetimeFigureOut">
              <a:rPr lang="en-US" smtClean="0"/>
              <a:pPr/>
              <a:t>12/5/2013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F2A71E-CE6F-4F7E-AA4D-6D863ABBBCF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20D1CB5-F0EA-4DC4-809C-936E15F72625}" type="datetimeFigureOut">
              <a:rPr lang="en-US" smtClean="0"/>
              <a:pPr/>
              <a:t>12/5/2013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DF2A71E-CE6F-4F7E-AA4D-6D863ABBBCF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20D1CB5-F0EA-4DC4-809C-936E15F72625}" type="datetimeFigureOut">
              <a:rPr lang="en-US" smtClean="0"/>
              <a:pPr/>
              <a:t>12/5/2013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DF2A71E-CE6F-4F7E-AA4D-6D863ABBBCF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0D1CB5-F0EA-4DC4-809C-936E15F72625}" type="datetimeFigureOut">
              <a:rPr lang="en-US" smtClean="0"/>
              <a:pPr/>
              <a:t>12/5/2013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DF2A71E-CE6F-4F7E-AA4D-6D863ABBBCF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20D1CB5-F0EA-4DC4-809C-936E15F72625}" type="datetimeFigureOut">
              <a:rPr lang="en-US" smtClean="0"/>
              <a:pPr/>
              <a:t>12/5/2013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F2A71E-CE6F-4F7E-AA4D-6D863ABBBCF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20D1CB5-F0EA-4DC4-809C-936E15F72625}" type="datetimeFigureOut">
              <a:rPr lang="en-US" smtClean="0"/>
              <a:pPr/>
              <a:t>12/5/2013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7DF2A71E-CE6F-4F7E-AA4D-6D863ABBBCF5}"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20D1CB5-F0EA-4DC4-809C-936E15F72625}" type="datetimeFigureOut">
              <a:rPr lang="en-US" smtClean="0"/>
              <a:pPr/>
              <a:t>12/5/2013</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DF2A71E-CE6F-4F7E-AA4D-6D863ABBBCF5}"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3200" dirty="0" smtClean="0">
                <a:latin typeface="Algerian" pitchFamily="82" charset="0"/>
              </a:rPr>
              <a:t>Monkeys</a:t>
            </a:r>
            <a:br>
              <a:rPr lang="en-US" sz="3200" dirty="0" smtClean="0">
                <a:latin typeface="Algerian" pitchFamily="82" charset="0"/>
              </a:rPr>
            </a:br>
            <a:r>
              <a:rPr lang="en-US" sz="3200" dirty="0" smtClean="0">
                <a:latin typeface="Algerian" pitchFamily="82" charset="0"/>
              </a:rPr>
              <a:t>By: Matthew long</a:t>
            </a:r>
            <a:endParaRPr lang="en-US" sz="3200" dirty="0">
              <a:latin typeface="Algerian" pitchFamily="82" charset="0"/>
            </a:endParaRPr>
          </a:p>
        </p:txBody>
      </p:sp>
      <p:sp>
        <p:nvSpPr>
          <p:cNvPr id="3" name="Subtitle 2"/>
          <p:cNvSpPr>
            <a:spLocks noGrp="1"/>
          </p:cNvSpPr>
          <p:nvPr>
            <p:ph type="subTitle" idx="1"/>
          </p:nvPr>
        </p:nvSpPr>
        <p:spPr/>
        <p:txBody>
          <a:bodyPr/>
          <a:lstStyle/>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Interesting Facts</a:t>
            </a:r>
            <a:endParaRPr lang="en-US" dirty="0"/>
          </a:p>
        </p:txBody>
      </p:sp>
      <p:sp>
        <p:nvSpPr>
          <p:cNvPr id="3" name="Content Placeholder 2"/>
          <p:cNvSpPr>
            <a:spLocks noGrp="1"/>
          </p:cNvSpPr>
          <p:nvPr>
            <p:ph idx="1"/>
          </p:nvPr>
        </p:nvSpPr>
        <p:spPr/>
        <p:txBody>
          <a:bodyPr>
            <a:normAutofit/>
          </a:bodyPr>
          <a:lstStyle/>
          <a:p>
            <a:r>
              <a:rPr lang="en-US" dirty="0" smtClean="0"/>
              <a:t>Monkeys are amazing creatures</a:t>
            </a:r>
            <a:r>
              <a:rPr lang="en-US" dirty="0" smtClean="0"/>
              <a:t>.</a:t>
            </a:r>
          </a:p>
          <a:p>
            <a:r>
              <a:rPr lang="en-US" dirty="0" smtClean="0"/>
              <a:t> </a:t>
            </a:r>
            <a:r>
              <a:rPr lang="en-US" dirty="0" smtClean="0"/>
              <a:t>They can do a lot of things like climb, swing from tree to tree with their tails, and they run really fast. </a:t>
            </a:r>
            <a:endParaRPr lang="en-US" dirty="0" smtClean="0"/>
          </a:p>
          <a:p>
            <a:r>
              <a:rPr lang="en-US" dirty="0" smtClean="0"/>
              <a:t>Monkeys </a:t>
            </a:r>
            <a:r>
              <a:rPr lang="en-US" dirty="0" smtClean="0"/>
              <a:t>stay in groups called troops to stay safe from </a:t>
            </a:r>
            <a:r>
              <a:rPr lang="en-US" dirty="0" smtClean="0"/>
              <a:t>predators, </a:t>
            </a:r>
          </a:p>
          <a:p>
            <a:r>
              <a:rPr lang="en-US" dirty="0" smtClean="0"/>
              <a:t>The way they stay safe is one or two stay on watch for any predators and if they see one they run back to the rest of the troop and warn them all.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Interesting Facts</a:t>
            </a:r>
            <a:endParaRPr lang="en-US" dirty="0"/>
          </a:p>
        </p:txBody>
      </p:sp>
      <p:sp>
        <p:nvSpPr>
          <p:cNvPr id="3" name="Content Placeholder 2"/>
          <p:cNvSpPr>
            <a:spLocks noGrp="1"/>
          </p:cNvSpPr>
          <p:nvPr>
            <p:ph idx="1"/>
          </p:nvPr>
        </p:nvSpPr>
        <p:spPr/>
        <p:txBody>
          <a:bodyPr>
            <a:normAutofit/>
          </a:bodyPr>
          <a:lstStyle/>
          <a:p>
            <a:r>
              <a:rPr lang="en-US" dirty="0" smtClean="0"/>
              <a:t>Monkeys live in some different places around to globe, for instance some old world monkeys live in </a:t>
            </a:r>
            <a:r>
              <a:rPr lang="en-US" dirty="0" smtClean="0"/>
              <a:t>Asia.</a:t>
            </a:r>
          </a:p>
          <a:p>
            <a:r>
              <a:rPr lang="en-US" dirty="0" smtClean="0"/>
              <a:t>Some </a:t>
            </a:r>
            <a:r>
              <a:rPr lang="en-US" dirty="0" smtClean="0"/>
              <a:t>monkeys live in rain forests like most new world monkeys</a:t>
            </a:r>
            <a:r>
              <a:rPr lang="en-US" dirty="0" smtClean="0"/>
              <a:t>.                                   </a:t>
            </a:r>
          </a:p>
          <a:p>
            <a:r>
              <a:rPr lang="en-US" dirty="0" smtClean="0"/>
              <a:t> </a:t>
            </a:r>
            <a:r>
              <a:rPr lang="en-US" dirty="0" smtClean="0"/>
              <a:t>New world monkeys and old world monkeys are very different from each </a:t>
            </a:r>
            <a:r>
              <a:rPr lang="en-US" dirty="0" smtClean="0"/>
              <a:t>other. for </a:t>
            </a:r>
            <a:r>
              <a:rPr lang="en-US" dirty="0" smtClean="0"/>
              <a:t>example most old world monkeys only eat leaves from </a:t>
            </a:r>
            <a:r>
              <a:rPr lang="en-US" dirty="0" smtClean="0"/>
              <a:t>trees</a:t>
            </a:r>
          </a:p>
          <a:p>
            <a:r>
              <a:rPr lang="en-US" dirty="0" smtClean="0"/>
              <a:t>N</a:t>
            </a:r>
            <a:r>
              <a:rPr lang="en-US" dirty="0" smtClean="0"/>
              <a:t>ew </a:t>
            </a:r>
            <a:r>
              <a:rPr lang="en-US" dirty="0" smtClean="0"/>
              <a:t>world monkeys eat leaves, nuts, and fruits.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Inherited Traits</a:t>
            </a:r>
            <a:endParaRPr lang="en-US" dirty="0"/>
          </a:p>
        </p:txBody>
      </p:sp>
      <p:sp>
        <p:nvSpPr>
          <p:cNvPr id="3" name="Content Placeholder 2"/>
          <p:cNvSpPr>
            <a:spLocks noGrp="1"/>
          </p:cNvSpPr>
          <p:nvPr>
            <p:ph idx="1"/>
          </p:nvPr>
        </p:nvSpPr>
        <p:spPr/>
        <p:txBody>
          <a:bodyPr/>
          <a:lstStyle/>
          <a:p>
            <a:r>
              <a:rPr lang="en-US" dirty="0" smtClean="0"/>
              <a:t> Monkeys start their own troops like their fathers, but only when their old enough.</a:t>
            </a:r>
          </a:p>
          <a:p>
            <a:r>
              <a:rPr lang="en-US" dirty="0" smtClean="0"/>
              <a:t>All primates have big brains and keep their focus straight just like other primates. </a:t>
            </a:r>
          </a:p>
          <a:p>
            <a:r>
              <a:rPr lang="en-US" dirty="0" smtClean="0"/>
              <a:t>Howler Monkeys don’t howl much when their children but do when their more in adult hood.</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Habitat</a:t>
            </a:r>
            <a:endParaRPr lang="en-US" dirty="0"/>
          </a:p>
        </p:txBody>
      </p:sp>
      <p:sp>
        <p:nvSpPr>
          <p:cNvPr id="3" name="Content Placeholder 2"/>
          <p:cNvSpPr>
            <a:spLocks noGrp="1"/>
          </p:cNvSpPr>
          <p:nvPr>
            <p:ph idx="1"/>
          </p:nvPr>
        </p:nvSpPr>
        <p:spPr/>
        <p:txBody>
          <a:bodyPr/>
          <a:lstStyle/>
          <a:p>
            <a:pPr marL="514350" indent="-514350"/>
            <a:r>
              <a:rPr lang="en-US" dirty="0" smtClean="0"/>
              <a:t>Some monkeys live in dry area, like most old world monkeys, for instance, howler monkeys are old world and live in dry lands.</a:t>
            </a:r>
          </a:p>
          <a:p>
            <a:pPr marL="514350" indent="-514350"/>
            <a:r>
              <a:rPr lang="en-US" dirty="0" smtClean="0"/>
              <a:t>Most new world monkeys live in the some of the most grassiest places like rainforests but mostly rainforests because they have many ways to survive in rainforests.</a:t>
            </a:r>
          </a:p>
          <a:p>
            <a:pPr marL="514350" indent="-514350"/>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41</TotalTime>
  <Words>259</Words>
  <Application>Microsoft Office PowerPoint</Application>
  <PresentationFormat>On-screen Show (4:3)</PresentationFormat>
  <Paragraphs>18</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Flow</vt:lpstr>
      <vt:lpstr>Monkeys By: Matthew long</vt:lpstr>
      <vt:lpstr>Interesting Facts</vt:lpstr>
      <vt:lpstr>More Interesting Facts</vt:lpstr>
      <vt:lpstr>Inherited Traits</vt:lpstr>
      <vt:lpstr>Habitat</vt:lpstr>
    </vt:vector>
  </TitlesOfParts>
  <Company>McKinney ISD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Monkeys By: Matthew long</dc:title>
  <dc:creator>s212620</dc:creator>
  <cp:lastModifiedBy>s222674</cp:lastModifiedBy>
  <cp:revision>6</cp:revision>
  <dcterms:created xsi:type="dcterms:W3CDTF">2013-12-04T20:32:24Z</dcterms:created>
  <dcterms:modified xsi:type="dcterms:W3CDTF">2013-12-05T16:01:26Z</dcterms:modified>
</cp:coreProperties>
</file>